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1E6C-3263-4D69-B42F-26F7E71ED91B}" type="datetimeFigureOut">
              <a:rPr lang="de-DE" smtClean="0"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0059-B373-4CFD-9F30-E1420F81DFF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Workforce</a:t>
            </a:r>
            <a:r>
              <a:rPr lang="de-DE" dirty="0" smtClean="0"/>
              <a:t> Management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Schichtplanung</a:t>
            </a:r>
          </a:p>
          <a:p>
            <a:r>
              <a:rPr lang="de-DE" dirty="0" smtClean="0"/>
              <a:t>Echtzeitmanagement</a:t>
            </a:r>
          </a:p>
          <a:p>
            <a:r>
              <a:rPr lang="de-DE" dirty="0" smtClean="0"/>
              <a:t>Reporting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1.A Schichtplanung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Gibt an wer zu welcher Zeit arbeitet</a:t>
            </a:r>
          </a:p>
          <a:p>
            <a:r>
              <a:rPr lang="de-DE" dirty="0" smtClean="0"/>
              <a:t>Bietet die überschaubare, strukturierte Personaleinsatz-Planung</a:t>
            </a:r>
          </a:p>
          <a:p>
            <a:r>
              <a:rPr lang="de-DE" dirty="0" smtClean="0"/>
              <a:t>Schichten der Mitarbeiter können fest vorgegeben werden</a:t>
            </a:r>
          </a:p>
          <a:p>
            <a:endParaRPr lang="de-D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1.B Schichtplanung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97" t="40039" r="3320" b="15039"/>
          <a:stretch>
            <a:fillRect/>
          </a:stretch>
        </p:blipFill>
        <p:spPr bwMode="auto">
          <a:xfrm>
            <a:off x="285720" y="1500174"/>
            <a:ext cx="8572560" cy="305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2.A Echtzeitmanagement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Übernimmt übergeordnet ein Supervisor</a:t>
            </a:r>
          </a:p>
          <a:p>
            <a:r>
              <a:rPr lang="de-DE" dirty="0" err="1" smtClean="0"/>
              <a:t>Workforce</a:t>
            </a:r>
            <a:r>
              <a:rPr lang="de-DE" dirty="0" smtClean="0"/>
              <a:t>-M. stellt die Entwicklung von Werten der ACD dar</a:t>
            </a:r>
          </a:p>
          <a:p>
            <a:r>
              <a:rPr lang="de-DE" dirty="0" err="1" smtClean="0"/>
              <a:t>Volumenmonitoring</a:t>
            </a:r>
            <a:r>
              <a:rPr lang="de-DE" dirty="0" smtClean="0"/>
              <a:t> zeigt dem Supervisor die Informationen</a:t>
            </a:r>
          </a:p>
          <a:p>
            <a:r>
              <a:rPr lang="de-DE" dirty="0" smtClean="0"/>
              <a:t>Visualisierung der Anruferzahlen kann den Mitarbeiter motivieren</a:t>
            </a:r>
          </a:p>
          <a:p>
            <a:r>
              <a:rPr lang="de-DE" dirty="0" err="1" smtClean="0"/>
              <a:t>Ressorcenmonitoring</a:t>
            </a:r>
            <a:r>
              <a:rPr lang="de-DE" dirty="0" smtClean="0"/>
              <a:t> zeigt wie viele Mitarbeiter zur Verfügung stehen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2.B Echtzeitmanagement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Mitarbeiter und Ressourcen können kurzfristig umgeschichtet werden</a:t>
            </a:r>
          </a:p>
          <a:p>
            <a:r>
              <a:rPr lang="de-DE" dirty="0" smtClean="0"/>
              <a:t>Prozesse in andere Unternehmen(teile) outsourcen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Reporting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Zieht Erkenntnisse aus dem Echtzeitmanagement</a:t>
            </a:r>
          </a:p>
          <a:p>
            <a:r>
              <a:rPr lang="de-DE" dirty="0" smtClean="0"/>
              <a:t>ACD Liefer die Auswertungen</a:t>
            </a:r>
          </a:p>
          <a:p>
            <a:r>
              <a:rPr lang="de-DE" dirty="0" smtClean="0"/>
              <a:t>Wichtiges Instrument der QT</a:t>
            </a:r>
          </a:p>
          <a:p>
            <a:r>
              <a:rPr lang="de-DE" dirty="0" smtClean="0"/>
              <a:t>Berichterstattung über das laufende bzw. abgeschlossene Projekt</a:t>
            </a:r>
          </a:p>
          <a:p>
            <a:r>
              <a:rPr lang="de-DE" dirty="0" smtClean="0"/>
              <a:t>Bildet das Berichtswesen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Bildschirmpräsentation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Workforce Management</vt:lpstr>
      <vt:lpstr>1.A Schichtplanung</vt:lpstr>
      <vt:lpstr>1.B Schichtplanung</vt:lpstr>
      <vt:lpstr>2.A Echtzeitmanagement</vt:lpstr>
      <vt:lpstr>2.B Echtzeitmanagement</vt:lpstr>
      <vt:lpstr>3. Reporting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Management</dc:title>
  <dc:creator>BSZ</dc:creator>
  <cp:lastModifiedBy>BSZ</cp:lastModifiedBy>
  <cp:revision>8</cp:revision>
  <dcterms:created xsi:type="dcterms:W3CDTF">2012-10-05T07:58:16Z</dcterms:created>
  <dcterms:modified xsi:type="dcterms:W3CDTF">2012-10-05T08:58:35Z</dcterms:modified>
</cp:coreProperties>
</file>