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85" r:id="rId2"/>
    <p:sldId id="256" r:id="rId3"/>
    <p:sldId id="257" r:id="rId4"/>
    <p:sldId id="259" r:id="rId5"/>
    <p:sldId id="258" r:id="rId6"/>
    <p:sldId id="281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82" r:id="rId15"/>
    <p:sldId id="283" r:id="rId16"/>
    <p:sldId id="272" r:id="rId17"/>
    <p:sldId id="279" r:id="rId18"/>
    <p:sldId id="280" r:id="rId19"/>
    <p:sldId id="274" r:id="rId20"/>
    <p:sldId id="284" r:id="rId21"/>
    <p:sldId id="276" r:id="rId22"/>
    <p:sldId id="277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85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D7800-BD5B-4F5B-A603-7A46E954D1B9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9D9F-52EE-4E6B-8E63-0FB3DA96C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82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72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Noch zusammen bei </a:t>
            </a:r>
            <a:r>
              <a:rPr lang="de-DE" dirty="0" err="1" smtClean="0"/>
              <a:t>youtube</a:t>
            </a:r>
            <a:r>
              <a:rPr lang="de-DE" dirty="0" smtClean="0"/>
              <a:t> suchen!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6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Öffentlichkeitswirksam Methoden und Standard des Qualitätsmanagements des Unternehmens nach innen und außen aufzeigen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65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Whiteboard für</a:t>
            </a:r>
            <a:r>
              <a:rPr lang="de-DE" baseline="0" dirty="0" smtClean="0"/>
              <a:t> Prinzipien und Kriterien nutzen, Internetseite ansehen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8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Whiteboard für</a:t>
            </a:r>
            <a:r>
              <a:rPr lang="de-DE" baseline="0" dirty="0" smtClean="0"/>
              <a:t> Prinzipien und Kriterien nutzen, Internetseite ansehen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805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Whiteboard für</a:t>
            </a:r>
            <a:r>
              <a:rPr lang="de-DE" baseline="0" dirty="0" smtClean="0"/>
              <a:t> Prinzipien und Kriterien nutzen, Internetseite ansehen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D9F-52EE-4E6B-8E63-0FB3DA96CE6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77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16.10.2012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ideo" Target="http://www.youtube.com/v/0Cie09nymI8?version=3&amp;hl=de_DE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61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GL-Group</a:t>
            </a:r>
          </a:p>
          <a:p>
            <a:r>
              <a:rPr lang="de-DE" dirty="0" smtClean="0"/>
              <a:t>Dekra</a:t>
            </a:r>
          </a:p>
          <a:p>
            <a:endParaRPr lang="de-DE" dirty="0"/>
          </a:p>
          <a:p>
            <a:r>
              <a:rPr lang="de-DE" dirty="0" smtClean="0"/>
              <a:t>BSI-Group</a:t>
            </a:r>
          </a:p>
          <a:p>
            <a:r>
              <a:rPr lang="de-DE" dirty="0" err="1" smtClean="0"/>
              <a:t>Rossmanith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DGQ</a:t>
            </a:r>
          </a:p>
          <a:p>
            <a:r>
              <a:rPr lang="de-DE" dirty="0" smtClean="0"/>
              <a:t>Q-</a:t>
            </a:r>
            <a:r>
              <a:rPr lang="de-DE" dirty="0" err="1" smtClean="0"/>
              <a:t>Excelence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COPC</a:t>
            </a:r>
          </a:p>
          <a:p>
            <a:r>
              <a:rPr lang="de-DE" dirty="0" smtClean="0"/>
              <a:t>TQE</a:t>
            </a:r>
          </a:p>
          <a:p>
            <a:endParaRPr lang="de-DE" dirty="0"/>
          </a:p>
          <a:p>
            <a:r>
              <a:rPr lang="de-DE" dirty="0" smtClean="0"/>
              <a:t>TQE-</a:t>
            </a:r>
            <a:r>
              <a:rPr lang="de-DE" dirty="0" err="1" smtClean="0"/>
              <a:t>Experts</a:t>
            </a:r>
            <a:endParaRPr lang="de-DE" dirty="0" smtClean="0"/>
          </a:p>
          <a:p>
            <a:r>
              <a:rPr lang="de-DE" dirty="0" err="1" smtClean="0"/>
              <a:t>Bitmi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IHK-Ostbrandenburg</a:t>
            </a:r>
          </a:p>
          <a:p>
            <a:r>
              <a:rPr lang="de-DE" dirty="0" smtClean="0"/>
              <a:t>Qm-Consulting-</a:t>
            </a:r>
            <a:r>
              <a:rPr lang="de-DE" dirty="0" err="1" smtClean="0"/>
              <a:t>Gmbh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Anbieter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76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Unternehmen sichtet und dokumentiert alle Prozesse (Einbeziehung aller Fachabteilungen)</a:t>
            </a:r>
          </a:p>
          <a:p>
            <a:endParaRPr lang="de-DE" dirty="0"/>
          </a:p>
          <a:p>
            <a:r>
              <a:rPr lang="de-DE" dirty="0" smtClean="0"/>
              <a:t>Ergebnis mit Normanforderungen abgleichen (Hilfe von </a:t>
            </a:r>
            <a:r>
              <a:rPr lang="de-DE" dirty="0" err="1" smtClean="0"/>
              <a:t>Tüv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DIN EN ISO 9001:2008 mit </a:t>
            </a:r>
            <a:r>
              <a:rPr lang="de-DE" dirty="0" err="1" smtClean="0"/>
              <a:t>Tüv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850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Prozesse optimieren oder neu definieren</a:t>
            </a:r>
          </a:p>
          <a:p>
            <a:endParaRPr lang="de-DE" dirty="0"/>
          </a:p>
          <a:p>
            <a:r>
              <a:rPr lang="de-DE" dirty="0" smtClean="0"/>
              <a:t>Endergebnis im QM-Handbuch festhalten</a:t>
            </a:r>
          </a:p>
          <a:p>
            <a:endParaRPr lang="de-DE" dirty="0"/>
          </a:p>
          <a:p>
            <a:r>
              <a:rPr lang="de-DE" dirty="0" smtClean="0"/>
              <a:t>In einer mehrtägigen Untersuchung wird der Erfolg der</a:t>
            </a:r>
            <a:r>
              <a:rPr lang="de-DE" dirty="0"/>
              <a:t> </a:t>
            </a:r>
            <a:r>
              <a:rPr lang="de-DE" dirty="0" smtClean="0"/>
              <a:t>Maßnahmen überprüft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DIN EN ISO 9001:2008 mit </a:t>
            </a:r>
            <a:r>
              <a:rPr lang="de-DE" dirty="0" err="1" smtClean="0"/>
              <a:t>Tüv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756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Zunächst muss sich das Unternehmen selbst bewerten (Kriterien der EFQM)</a:t>
            </a:r>
          </a:p>
          <a:p>
            <a:endParaRPr lang="de-DE" dirty="0"/>
          </a:p>
          <a:p>
            <a:r>
              <a:rPr lang="de-DE" dirty="0" smtClean="0"/>
              <a:t>Stärken und Schwächen werden kennengelernt</a:t>
            </a:r>
          </a:p>
          <a:p>
            <a:endParaRPr lang="de-DE" dirty="0"/>
          </a:p>
          <a:p>
            <a:r>
              <a:rPr lang="de-DE" dirty="0" smtClean="0"/>
              <a:t>Ein externer EFQM-Prüfer dokumentiert verschiedene Zertifikatstufen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EFQM/European </a:t>
            </a:r>
            <a:r>
              <a:rPr lang="de-DE" dirty="0" err="1" smtClean="0"/>
              <a:t>Foundation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Quality 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82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Voraussetzungen im Unternehmen: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Zunächst </a:t>
            </a:r>
            <a:r>
              <a:rPr lang="de-DE" dirty="0"/>
              <a:t>müssen Unternehmen über Leistungs- und Betriebsdaten verfügen </a:t>
            </a:r>
          </a:p>
          <a:p>
            <a:pPr marL="457200" lvl="1" indent="0">
              <a:buNone/>
            </a:pPr>
            <a:r>
              <a:rPr lang="de-DE" dirty="0"/>
              <a:t>    (Qualität, Service </a:t>
            </a:r>
            <a:r>
              <a:rPr lang="de-DE" dirty="0" smtClean="0"/>
              <a:t>und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  Kosten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COPC</a:t>
            </a:r>
            <a:br>
              <a:rPr lang="de-DE" dirty="0"/>
            </a:br>
            <a:r>
              <a:rPr lang="de-DE" sz="4000" dirty="0" err="1"/>
              <a:t>Costomer</a:t>
            </a:r>
            <a:r>
              <a:rPr lang="de-DE" sz="4000" dirty="0"/>
              <a:t> Operation Performance Center</a:t>
            </a:r>
          </a:p>
        </p:txBody>
      </p:sp>
    </p:spTree>
    <p:extLst>
      <p:ext uri="{BB962C8B-B14F-4D97-AF65-F5344CB8AC3E}">
        <p14:creationId xmlns:p14="http://schemas.microsoft.com/office/powerpoint/2010/main" val="143474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2800" dirty="0"/>
              <a:t>Von 73 Messpunkten innerhalb von 6 Monaten ist das </a:t>
            </a:r>
            <a:endParaRPr lang="de-DE" sz="2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de-DE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de-DE" sz="2800" dirty="0" smtClean="0"/>
              <a:t>Standard-Ziel </a:t>
            </a:r>
            <a:r>
              <a:rPr lang="de-DE" sz="2800" dirty="0"/>
              <a:t>min. 75% zu realisieren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COPC</a:t>
            </a:r>
            <a:br>
              <a:rPr lang="de-DE" dirty="0"/>
            </a:br>
            <a:r>
              <a:rPr lang="de-DE" sz="4000" dirty="0" err="1"/>
              <a:t>Costomer</a:t>
            </a:r>
            <a:r>
              <a:rPr lang="de-DE" sz="4000" dirty="0"/>
              <a:t> Operation Performance Center</a:t>
            </a:r>
          </a:p>
        </p:txBody>
      </p:sp>
    </p:spTree>
    <p:extLst>
      <p:ext uri="{BB962C8B-B14F-4D97-AF65-F5344CB8AC3E}">
        <p14:creationId xmlns:p14="http://schemas.microsoft.com/office/powerpoint/2010/main" val="125680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TQE</a:t>
            </a:r>
            <a:br>
              <a:rPr lang="de-DE" dirty="0" smtClean="0"/>
            </a:br>
            <a:r>
              <a:rPr lang="de-DE" dirty="0" smtClean="0"/>
              <a:t>Total Quality Excellence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/>
              <a:t>Unterschiedlich gewichtete Bewertung Felder</a:t>
            </a:r>
          </a:p>
          <a:p>
            <a:pPr marL="457200" lvl="1" indent="0">
              <a:buNone/>
            </a:pPr>
            <a:r>
              <a:rPr lang="de-DE" dirty="0"/>
              <a:t>Treiber-Befähigung-Ergebnisse</a:t>
            </a:r>
          </a:p>
          <a:p>
            <a:endParaRPr lang="de-DE" dirty="0" smtClean="0"/>
          </a:p>
          <a:p>
            <a:r>
              <a:rPr lang="de-DE" dirty="0" smtClean="0"/>
              <a:t>Maximal Erfüllung ergibt 1000 Punkte</a:t>
            </a:r>
            <a:endParaRPr lang="de-DE" dirty="0" smtClean="0"/>
          </a:p>
          <a:p>
            <a:pPr lvl="1"/>
            <a:r>
              <a:rPr lang="de-DE" dirty="0" smtClean="0"/>
              <a:t>kann </a:t>
            </a:r>
            <a:r>
              <a:rPr lang="de-DE" dirty="0" smtClean="0"/>
              <a:t>am EFQM Excellence </a:t>
            </a:r>
            <a:r>
              <a:rPr lang="de-DE" dirty="0" err="1" smtClean="0"/>
              <a:t>Avard</a:t>
            </a:r>
            <a:r>
              <a:rPr lang="de-DE" dirty="0" smtClean="0"/>
              <a:t> teilgenommen </a:t>
            </a:r>
            <a:r>
              <a:rPr lang="de-DE" dirty="0" smtClean="0"/>
              <a:t>werden</a:t>
            </a:r>
          </a:p>
          <a:p>
            <a:pPr lvl="1"/>
            <a:endParaRPr lang="de-DE" dirty="0"/>
          </a:p>
          <a:p>
            <a:r>
              <a:rPr lang="de-DE" dirty="0" smtClean="0"/>
              <a:t>Punktezahl wird abschließend nicht genau festgehalten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32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TQE</a:t>
            </a:r>
            <a:br>
              <a:rPr lang="de-DE" dirty="0" smtClean="0"/>
            </a:br>
            <a:r>
              <a:rPr lang="de-DE" dirty="0" smtClean="0"/>
              <a:t>Total Quality Excellence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Erfüllungsgrade </a:t>
            </a:r>
          </a:p>
          <a:p>
            <a:pPr lvl="1"/>
            <a:r>
              <a:rPr lang="de-DE" dirty="0" smtClean="0"/>
              <a:t>werden durch </a:t>
            </a:r>
            <a:r>
              <a:rPr lang="de-DE" dirty="0" err="1" smtClean="0"/>
              <a:t>Autitor</a:t>
            </a:r>
            <a:r>
              <a:rPr lang="de-DE" dirty="0" smtClean="0"/>
              <a:t> geprüft</a:t>
            </a:r>
          </a:p>
          <a:p>
            <a:pPr lvl="1"/>
            <a:r>
              <a:rPr lang="de-DE" dirty="0" smtClean="0"/>
              <a:t>Werden nach Punktzahl vergeben</a:t>
            </a:r>
          </a:p>
          <a:p>
            <a:pPr lvl="1"/>
            <a:endParaRPr lang="de-DE" dirty="0"/>
          </a:p>
          <a:p>
            <a:r>
              <a:rPr lang="de-DE" dirty="0" smtClean="0"/>
              <a:t>Ergebnisse beim Vor-Ort-Audit</a:t>
            </a:r>
          </a:p>
          <a:p>
            <a:pPr lvl="1"/>
            <a:r>
              <a:rPr lang="de-DE" dirty="0" smtClean="0"/>
              <a:t>Weniger als X</a:t>
            </a:r>
          </a:p>
          <a:p>
            <a:pPr lvl="1"/>
            <a:r>
              <a:rPr lang="de-DE" dirty="0" smtClean="0"/>
              <a:t>Mehr als X aber weniger als Y</a:t>
            </a:r>
          </a:p>
          <a:p>
            <a:pPr lvl="1"/>
            <a:r>
              <a:rPr lang="de-DE" dirty="0" smtClean="0"/>
              <a:t>Mehr als Y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61126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TQE</a:t>
            </a:r>
            <a:br>
              <a:rPr lang="de-DE" dirty="0" smtClean="0"/>
            </a:br>
            <a:r>
              <a:rPr lang="de-DE" dirty="0" smtClean="0"/>
              <a:t>Total Quality Excellence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Nach der Zertifizierung</a:t>
            </a:r>
          </a:p>
          <a:p>
            <a:pPr lvl="1"/>
            <a:r>
              <a:rPr lang="de-DE" dirty="0" smtClean="0"/>
              <a:t>Jährliche Überprüfung</a:t>
            </a:r>
          </a:p>
          <a:p>
            <a:pPr lvl="1"/>
            <a:r>
              <a:rPr lang="de-DE" dirty="0" smtClean="0"/>
              <a:t>erneute Zertifizierung</a:t>
            </a:r>
          </a:p>
          <a:p>
            <a:pPr lvl="2"/>
            <a:r>
              <a:rPr lang="de-DE" dirty="0"/>
              <a:t>Alle 3 </a:t>
            </a:r>
            <a:r>
              <a:rPr lang="de-DE" dirty="0" smtClean="0"/>
              <a:t>Jahre</a:t>
            </a:r>
          </a:p>
          <a:p>
            <a:pPr lvl="2"/>
            <a:r>
              <a:rPr lang="de-DE" dirty="0" smtClean="0"/>
              <a:t>Verbesserung muss nachweisbar sein</a:t>
            </a:r>
          </a:p>
          <a:p>
            <a:pPr lvl="2"/>
            <a:r>
              <a:rPr lang="de-DE" dirty="0" smtClean="0"/>
              <a:t>Grenzwerte dürfen nicht unterschritten werden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TÜV </a:t>
            </a:r>
            <a:r>
              <a:rPr lang="de-DE" dirty="0"/>
              <a:t>Management Systems GmbH nimmt TQE Zertifizierung ab</a:t>
            </a:r>
          </a:p>
          <a:p>
            <a:pPr lvl="1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1612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Grund der Zertifizierung:</a:t>
            </a:r>
          </a:p>
          <a:p>
            <a:pPr lvl="1"/>
            <a:r>
              <a:rPr lang="de-DE" dirty="0" smtClean="0"/>
              <a:t>Deutlich gesetztes Zeichen nach innen und außen</a:t>
            </a:r>
          </a:p>
          <a:p>
            <a:pPr lvl="1"/>
            <a:r>
              <a:rPr lang="de-DE" dirty="0" smtClean="0"/>
              <a:t>Bestreben zur Verbesserung des Unternehmens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Anbieter  und Arten sind: </a:t>
            </a:r>
          </a:p>
          <a:p>
            <a:pPr lvl="1"/>
            <a:r>
              <a:rPr lang="de-DE" dirty="0" smtClean="0"/>
              <a:t>TÜV; DEKRA; GL-Group …</a:t>
            </a:r>
          </a:p>
          <a:p>
            <a:pPr lvl="1"/>
            <a:r>
              <a:rPr lang="de-DE" dirty="0" smtClean="0"/>
              <a:t>COPC; TQE; EFQM …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6137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im Dialogmarketing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Branchenübliche Zertifizierungen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75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Zusammenfassend werden Zertifizierungen zur Verbesserung in jeglicher Hinsicht, ob Wirtschaftlich o.ä., durchgeführt.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Beispiele: </a:t>
            </a:r>
          </a:p>
          <a:p>
            <a:pPr lvl="1"/>
            <a:r>
              <a:rPr lang="de-DE" dirty="0" smtClean="0"/>
              <a:t>Ein </a:t>
            </a:r>
            <a:r>
              <a:rPr lang="de-DE" dirty="0" smtClean="0"/>
              <a:t>z</a:t>
            </a:r>
            <a:r>
              <a:rPr lang="de-DE" dirty="0" smtClean="0"/>
              <a:t>ertifiziertes Bioprodukt mit Siegel verkauft sich besser.</a:t>
            </a:r>
          </a:p>
          <a:p>
            <a:pPr lvl="1"/>
            <a:r>
              <a:rPr lang="de-DE" dirty="0" smtClean="0"/>
              <a:t>Zertifizierte Programme sind glaubwürdiger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71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Dankeschön für eure Aufmerksamkeit!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Gibt es noch Fragen?</a:t>
            </a:r>
          </a:p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sz="8000" dirty="0" smtClean="0"/>
              <a:t>?!</a:t>
            </a:r>
            <a:endParaRPr lang="de-DE" sz="8000" dirty="0"/>
          </a:p>
        </p:txBody>
      </p:sp>
    </p:spTree>
    <p:extLst>
      <p:ext uri="{BB962C8B-B14F-4D97-AF65-F5344CB8AC3E}">
        <p14:creationId xmlns:p14="http://schemas.microsoft.com/office/powerpoint/2010/main" val="315080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21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 der Zertifizierung (Warum Zertifizierung?)</a:t>
            </a:r>
          </a:p>
          <a:p>
            <a:endParaRPr lang="de-DE" dirty="0"/>
          </a:p>
          <a:p>
            <a:r>
              <a:rPr lang="de-DE" dirty="0" smtClean="0"/>
              <a:t>Zertifizierungsinhalt</a:t>
            </a:r>
          </a:p>
          <a:p>
            <a:endParaRPr lang="de-DE" dirty="0"/>
          </a:p>
          <a:p>
            <a:r>
              <a:rPr lang="de-DE" dirty="0" smtClean="0"/>
              <a:t>Anbieter von Zertifizierungen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de-DE" dirty="0" smtClean="0"/>
              <a:t>Die folgenden Inhalte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132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Ablauf der Zertifizierungsverfahren des jeweiligen Anbieters</a:t>
            </a:r>
          </a:p>
          <a:p>
            <a:endParaRPr lang="de-DE" dirty="0"/>
          </a:p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de-DE" dirty="0" smtClean="0"/>
              <a:t>Die folgenden Inhalte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724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„Video“</a:t>
            </a:r>
            <a:endParaRPr lang="de-DE" dirty="0"/>
          </a:p>
        </p:txBody>
      </p:sp>
      <p:pic>
        <p:nvPicPr>
          <p:cNvPr id="4" name="0Cie09nymI8?version=3&amp;hl=de_D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9632" y="1409318"/>
            <a:ext cx="6552728" cy="49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0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 der Zertifizierung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/>
              <a:t>Aufbessern des </a:t>
            </a:r>
            <a:r>
              <a:rPr lang="de-DE" dirty="0" smtClean="0"/>
              <a:t>Images (Außenwirkung)</a:t>
            </a:r>
            <a:endParaRPr lang="de-DE" dirty="0"/>
          </a:p>
          <a:p>
            <a:r>
              <a:rPr lang="de-DE" dirty="0"/>
              <a:t>Bestreben zur Verbesserung des Unternehmens</a:t>
            </a:r>
          </a:p>
          <a:p>
            <a:r>
              <a:rPr lang="de-DE" dirty="0" smtClean="0"/>
              <a:t>anstreben </a:t>
            </a:r>
            <a:r>
              <a:rPr lang="de-DE" dirty="0" smtClean="0"/>
              <a:t>von Zertifikaten</a:t>
            </a:r>
          </a:p>
          <a:p>
            <a:endParaRPr lang="de-DE" dirty="0" smtClean="0"/>
          </a:p>
          <a:p>
            <a:r>
              <a:rPr lang="de-DE" dirty="0" smtClean="0"/>
              <a:t>Deutlich gesetztes Zeichen nach innen und außen</a:t>
            </a:r>
          </a:p>
          <a:p>
            <a:endParaRPr lang="de-DE" dirty="0" smtClean="0"/>
          </a:p>
          <a:p>
            <a:r>
              <a:rPr lang="de-DE" dirty="0" smtClean="0"/>
              <a:t>Motivationsschub</a:t>
            </a:r>
            <a:endParaRPr lang="de-DE" dirty="0" smtClean="0"/>
          </a:p>
          <a:p>
            <a:r>
              <a:rPr lang="de-DE" dirty="0" smtClean="0"/>
              <a:t>Zertifizierung </a:t>
            </a:r>
            <a:r>
              <a:rPr lang="de-DE" dirty="0" smtClean="0"/>
              <a:t>benötigt Eigeninitiative </a:t>
            </a:r>
          </a:p>
        </p:txBody>
      </p:sp>
    </p:spTree>
    <p:extLst>
      <p:ext uri="{BB962C8B-B14F-4D97-AF65-F5344CB8AC3E}">
        <p14:creationId xmlns:p14="http://schemas.microsoft.com/office/powerpoint/2010/main" val="332881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Zertifizierungsinhalt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</a:p>
          <a:p>
            <a:pPr lvl="4"/>
            <a:endParaRPr lang="de-DE" dirty="0" smtClean="0"/>
          </a:p>
          <a:p>
            <a:pPr lvl="2"/>
            <a:r>
              <a:rPr lang="de-DE" dirty="0"/>
              <a:t>Die passende Zertifizierung sollte gewählt werden</a:t>
            </a:r>
          </a:p>
          <a:p>
            <a:pPr lvl="4"/>
            <a:endParaRPr lang="de-DE" dirty="0" smtClean="0"/>
          </a:p>
          <a:p>
            <a:pPr lvl="2"/>
            <a:r>
              <a:rPr lang="de-DE" dirty="0" smtClean="0"/>
              <a:t>Die in der jeweiligen Norm bzw. Methode vorgeschriebenen Standards müssen erfüllt werden</a:t>
            </a:r>
          </a:p>
          <a:p>
            <a:pPr lvl="4"/>
            <a:endParaRPr lang="de-DE" dirty="0" smtClean="0"/>
          </a:p>
          <a:p>
            <a:pPr lvl="2"/>
            <a:r>
              <a:rPr lang="de-DE" dirty="0" smtClean="0"/>
              <a:t>In regelmäßigen Abständen müssen die Voraussetzungen für die Zertifizierung nachgewiesen werden</a:t>
            </a:r>
            <a:endParaRPr lang="de-DE" dirty="0"/>
          </a:p>
          <a:p>
            <a:pPr lvl="4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423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Zertifizierungsinhalt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166019"/>
            <a:ext cx="8229600" cy="52873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Typische Inhalte sind zum Beispiel</a:t>
            </a:r>
          </a:p>
          <a:p>
            <a:pPr lvl="2"/>
            <a:endParaRPr lang="de-DE" dirty="0" smtClean="0"/>
          </a:p>
          <a:p>
            <a:pPr lvl="2"/>
            <a:endParaRPr lang="de-DE" dirty="0"/>
          </a:p>
          <a:p>
            <a:pPr lvl="2"/>
            <a:r>
              <a:rPr lang="de-DE" dirty="0" smtClean="0"/>
              <a:t>Kundenorientierung</a:t>
            </a:r>
            <a:endParaRPr lang="de-DE" dirty="0"/>
          </a:p>
          <a:p>
            <a:pPr lvl="2"/>
            <a:r>
              <a:rPr lang="de-DE" dirty="0" smtClean="0"/>
              <a:t>Verantwortlichkeit der Führung</a:t>
            </a:r>
          </a:p>
          <a:p>
            <a:pPr lvl="4"/>
            <a:endParaRPr lang="de-DE" dirty="0" smtClean="0"/>
          </a:p>
          <a:p>
            <a:pPr lvl="2"/>
            <a:r>
              <a:rPr lang="de-DE" dirty="0" smtClean="0"/>
              <a:t>Politik und Strategie</a:t>
            </a:r>
          </a:p>
          <a:p>
            <a:pPr lvl="2"/>
            <a:r>
              <a:rPr lang="de-DE" dirty="0" smtClean="0"/>
              <a:t>Kundenbezogene Ergebnisse</a:t>
            </a:r>
          </a:p>
          <a:p>
            <a:pPr lvl="6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0065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Zertifizierungsinhalt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166019"/>
            <a:ext cx="8229600" cy="52873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Typische Inhalte sind zum Beispiel</a:t>
            </a:r>
          </a:p>
          <a:p>
            <a:pPr lvl="6"/>
            <a:endParaRPr lang="de-DE" dirty="0" smtClean="0"/>
          </a:p>
          <a:p>
            <a:pPr lvl="2"/>
            <a:endParaRPr lang="de-DE" dirty="0" smtClean="0"/>
          </a:p>
          <a:p>
            <a:pPr lvl="2"/>
            <a:r>
              <a:rPr lang="de-DE" dirty="0" smtClean="0"/>
              <a:t>Effizienz und Effektivität</a:t>
            </a:r>
          </a:p>
          <a:p>
            <a:pPr lvl="2"/>
            <a:r>
              <a:rPr lang="de-DE" dirty="0" smtClean="0"/>
              <a:t>Kundenservice</a:t>
            </a:r>
          </a:p>
          <a:p>
            <a:pPr lvl="8"/>
            <a:endParaRPr lang="de-DE" dirty="0" smtClean="0"/>
          </a:p>
          <a:p>
            <a:pPr lvl="2"/>
            <a:r>
              <a:rPr lang="de-DE" dirty="0" smtClean="0"/>
              <a:t>Kostenstruktur</a:t>
            </a:r>
          </a:p>
          <a:p>
            <a:pPr lvl="2"/>
            <a:r>
              <a:rPr lang="de-DE" dirty="0" smtClean="0"/>
              <a:t>BWL-Performance</a:t>
            </a:r>
          </a:p>
        </p:txBody>
      </p:sp>
    </p:spTree>
    <p:extLst>
      <p:ext uri="{BB962C8B-B14F-4D97-AF65-F5344CB8AC3E}">
        <p14:creationId xmlns:p14="http://schemas.microsoft.com/office/powerpoint/2010/main" val="168973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454</Words>
  <Application>Microsoft Office PowerPoint</Application>
  <PresentationFormat>Bildschirmpräsentation (4:3)</PresentationFormat>
  <Paragraphs>155</Paragraphs>
  <Slides>22</Slides>
  <Notes>6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Horizont</vt:lpstr>
      <vt:lpstr>PowerPoint-Präsentation</vt:lpstr>
      <vt:lpstr>Branchenübliche Zertifizierungen</vt:lpstr>
      <vt:lpstr>Die folgenden Inhalte</vt:lpstr>
      <vt:lpstr>Die folgenden Inhalte</vt:lpstr>
      <vt:lpstr>„Video“</vt:lpstr>
      <vt:lpstr>Grund der Zertifizierung</vt:lpstr>
      <vt:lpstr>Zertifizierungsinhalt </vt:lpstr>
      <vt:lpstr>Zertifizierungsinhalt </vt:lpstr>
      <vt:lpstr>Zertifizierungsinhalt </vt:lpstr>
      <vt:lpstr>Anbieter</vt:lpstr>
      <vt:lpstr>DIN EN ISO 9001:2008 mit Tüv</vt:lpstr>
      <vt:lpstr>DIN EN ISO 9001:2008 mit Tüv</vt:lpstr>
      <vt:lpstr>EFQM/European Foundation for Quality Management</vt:lpstr>
      <vt:lpstr>COPC Costomer Operation Performance Center</vt:lpstr>
      <vt:lpstr>COPC Costomer Operation Performance Center</vt:lpstr>
      <vt:lpstr>TQE Total Quality Excellence</vt:lpstr>
      <vt:lpstr>TQE Total Quality Excellence</vt:lpstr>
      <vt:lpstr>TQE Total Quality Excellence</vt:lpstr>
      <vt:lpstr>Zusammenfassung</vt:lpstr>
      <vt:lpstr>PowerPoint-Präsentation</vt:lpstr>
      <vt:lpstr>Dankeschön für eure Aufmerksamkeit!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Branchenübliche Zertifizierungen</dc:title>
  <cp:lastModifiedBy>Nitzsche, Josef</cp:lastModifiedBy>
  <cp:revision>43</cp:revision>
  <dcterms:modified xsi:type="dcterms:W3CDTF">2012-10-16T14:14:12Z</dcterms:modified>
</cp:coreProperties>
</file>